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884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74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17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33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64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503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18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02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7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941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45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01DBD-E1DD-47B7-B289-8B299B0C0791}" type="datetimeFigureOut">
              <a:rPr lang="nl-NL" smtClean="0"/>
              <a:t>19-6-2017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A3A11-A180-43E2-A26B-9436FC538B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30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Thema 7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Bloemen, vruchten, zaden</a:t>
            </a:r>
          </a:p>
        </p:txBody>
      </p:sp>
    </p:spTree>
    <p:extLst>
      <p:ext uri="{BB962C8B-B14F-4D97-AF65-F5344CB8AC3E}">
        <p14:creationId xmlns:p14="http://schemas.microsoft.com/office/powerpoint/2010/main" val="184963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Basisstof 4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Bevruchting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1648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8" descr="image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541" y="273563"/>
            <a:ext cx="3948897" cy="629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876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8" name="Picture 4" descr="Afbeeldingsresultaat voor kiemende pla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075" y="180975"/>
            <a:ext cx="6419850" cy="649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0506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Breedbeeld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Thema 7</vt:lpstr>
      <vt:lpstr>Basisstof 4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7</dc:title>
  <dc:creator>Ramon</dc:creator>
  <cp:lastModifiedBy>Ramon</cp:lastModifiedBy>
  <cp:revision>2</cp:revision>
  <dcterms:created xsi:type="dcterms:W3CDTF">2017-06-19T10:31:09Z</dcterms:created>
  <dcterms:modified xsi:type="dcterms:W3CDTF">2017-06-19T10:32:30Z</dcterms:modified>
</cp:coreProperties>
</file>